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o Vaquero" initials="FV" lastIdx="1" clrIdx="0">
    <p:extLst>
      <p:ext uri="{19B8F6BF-5375-455C-9EA6-DF929625EA0E}">
        <p15:presenceInfo xmlns:p15="http://schemas.microsoft.com/office/powerpoint/2012/main" userId="ee00923037012dc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46472" y="585794"/>
            <a:ext cx="1396538" cy="133157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7813675" cy="1548765"/>
          </a:xfrm>
          <a:custGeom>
            <a:avLst/>
            <a:gdLst/>
            <a:ahLst/>
            <a:cxnLst/>
            <a:rect l="l" t="t" r="r" b="b"/>
            <a:pathLst>
              <a:path w="7813675" h="1548764">
                <a:moveTo>
                  <a:pt x="7039355" y="1548383"/>
                </a:moveTo>
                <a:lnTo>
                  <a:pt x="0" y="1548383"/>
                </a:lnTo>
                <a:lnTo>
                  <a:pt x="0" y="0"/>
                </a:lnTo>
                <a:lnTo>
                  <a:pt x="7039355" y="0"/>
                </a:lnTo>
                <a:lnTo>
                  <a:pt x="7813548" y="774191"/>
                </a:lnTo>
                <a:lnTo>
                  <a:pt x="7039355" y="1548383"/>
                </a:lnTo>
                <a:close/>
              </a:path>
            </a:pathLst>
          </a:custGeom>
          <a:solidFill>
            <a:srgbClr val="E46B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57200" y="457199"/>
            <a:ext cx="7827645" cy="1562100"/>
          </a:xfrm>
          <a:custGeom>
            <a:avLst/>
            <a:gdLst/>
            <a:ahLst/>
            <a:cxnLst/>
            <a:rect l="l" t="t" r="r" b="b"/>
            <a:pathLst>
              <a:path w="7827645" h="1562100">
                <a:moveTo>
                  <a:pt x="0" y="13716"/>
                </a:moveTo>
                <a:lnTo>
                  <a:pt x="0" y="0"/>
                </a:lnTo>
                <a:lnTo>
                  <a:pt x="7056120" y="0"/>
                </a:lnTo>
                <a:lnTo>
                  <a:pt x="13715" y="0"/>
                </a:lnTo>
                <a:lnTo>
                  <a:pt x="0" y="13716"/>
                </a:lnTo>
                <a:close/>
              </a:path>
              <a:path w="7827645" h="1562100">
                <a:moveTo>
                  <a:pt x="13715" y="1548384"/>
                </a:moveTo>
                <a:lnTo>
                  <a:pt x="0" y="1536192"/>
                </a:lnTo>
                <a:lnTo>
                  <a:pt x="0" y="13716"/>
                </a:lnTo>
                <a:lnTo>
                  <a:pt x="13715" y="0"/>
                </a:lnTo>
                <a:lnTo>
                  <a:pt x="13715" y="1548384"/>
                </a:lnTo>
                <a:close/>
              </a:path>
              <a:path w="7827645" h="1562100">
                <a:moveTo>
                  <a:pt x="7034784" y="13716"/>
                </a:moveTo>
                <a:lnTo>
                  <a:pt x="13715" y="13716"/>
                </a:lnTo>
                <a:lnTo>
                  <a:pt x="13715" y="0"/>
                </a:lnTo>
                <a:lnTo>
                  <a:pt x="7056120" y="0"/>
                </a:lnTo>
                <a:lnTo>
                  <a:pt x="7065264" y="9144"/>
                </a:lnTo>
                <a:lnTo>
                  <a:pt x="7030212" y="9144"/>
                </a:lnTo>
                <a:lnTo>
                  <a:pt x="7034784" y="13716"/>
                </a:lnTo>
                <a:close/>
              </a:path>
              <a:path w="7827645" h="1562100">
                <a:moveTo>
                  <a:pt x="7796014" y="774945"/>
                </a:moveTo>
                <a:lnTo>
                  <a:pt x="7030212" y="9144"/>
                </a:lnTo>
                <a:lnTo>
                  <a:pt x="7039356" y="13716"/>
                </a:lnTo>
                <a:lnTo>
                  <a:pt x="7069836" y="13716"/>
                </a:lnTo>
                <a:lnTo>
                  <a:pt x="7822692" y="766572"/>
                </a:lnTo>
                <a:lnTo>
                  <a:pt x="7804404" y="766572"/>
                </a:lnTo>
                <a:lnTo>
                  <a:pt x="7796014" y="774945"/>
                </a:lnTo>
                <a:close/>
              </a:path>
              <a:path w="7827645" h="1562100">
                <a:moveTo>
                  <a:pt x="7069836" y="13716"/>
                </a:moveTo>
                <a:lnTo>
                  <a:pt x="7039356" y="13716"/>
                </a:lnTo>
                <a:lnTo>
                  <a:pt x="7030212" y="9144"/>
                </a:lnTo>
                <a:lnTo>
                  <a:pt x="7065264" y="9144"/>
                </a:lnTo>
                <a:lnTo>
                  <a:pt x="7069836" y="13716"/>
                </a:lnTo>
                <a:close/>
              </a:path>
              <a:path w="7827645" h="1562100">
                <a:moveTo>
                  <a:pt x="7804404" y="783336"/>
                </a:moveTo>
                <a:lnTo>
                  <a:pt x="7796014" y="774945"/>
                </a:lnTo>
                <a:lnTo>
                  <a:pt x="7804404" y="766572"/>
                </a:lnTo>
                <a:lnTo>
                  <a:pt x="7804404" y="783336"/>
                </a:lnTo>
                <a:close/>
              </a:path>
              <a:path w="7827645" h="1562100">
                <a:moveTo>
                  <a:pt x="7822692" y="783336"/>
                </a:moveTo>
                <a:lnTo>
                  <a:pt x="7804404" y="783336"/>
                </a:lnTo>
                <a:lnTo>
                  <a:pt x="7804404" y="766572"/>
                </a:lnTo>
                <a:lnTo>
                  <a:pt x="7822692" y="766572"/>
                </a:lnTo>
                <a:lnTo>
                  <a:pt x="7827264" y="771144"/>
                </a:lnTo>
                <a:lnTo>
                  <a:pt x="7827264" y="778764"/>
                </a:lnTo>
                <a:lnTo>
                  <a:pt x="7822692" y="783336"/>
                </a:lnTo>
                <a:close/>
              </a:path>
              <a:path w="7827645" h="1562100">
                <a:moveTo>
                  <a:pt x="7030212" y="1539240"/>
                </a:moveTo>
                <a:lnTo>
                  <a:pt x="7796014" y="774945"/>
                </a:lnTo>
                <a:lnTo>
                  <a:pt x="7804404" y="783336"/>
                </a:lnTo>
                <a:lnTo>
                  <a:pt x="7822692" y="783336"/>
                </a:lnTo>
                <a:lnTo>
                  <a:pt x="7069836" y="1536192"/>
                </a:lnTo>
                <a:lnTo>
                  <a:pt x="7039356" y="1536192"/>
                </a:lnTo>
                <a:lnTo>
                  <a:pt x="7030212" y="1539240"/>
                </a:lnTo>
                <a:close/>
              </a:path>
              <a:path w="7827645" h="1562100">
                <a:moveTo>
                  <a:pt x="7057644" y="1548384"/>
                </a:moveTo>
                <a:lnTo>
                  <a:pt x="13715" y="1548384"/>
                </a:lnTo>
                <a:lnTo>
                  <a:pt x="13715" y="1536192"/>
                </a:lnTo>
                <a:lnTo>
                  <a:pt x="7033266" y="1536192"/>
                </a:lnTo>
                <a:lnTo>
                  <a:pt x="7030212" y="1539240"/>
                </a:lnTo>
                <a:lnTo>
                  <a:pt x="7066788" y="1539240"/>
                </a:lnTo>
                <a:lnTo>
                  <a:pt x="7057644" y="1548384"/>
                </a:lnTo>
                <a:close/>
              </a:path>
              <a:path w="7827645" h="1562100">
                <a:moveTo>
                  <a:pt x="7066788" y="1539240"/>
                </a:moveTo>
                <a:lnTo>
                  <a:pt x="7030212" y="1539240"/>
                </a:lnTo>
                <a:lnTo>
                  <a:pt x="7039356" y="1536192"/>
                </a:lnTo>
                <a:lnTo>
                  <a:pt x="7069836" y="1536192"/>
                </a:lnTo>
                <a:lnTo>
                  <a:pt x="7066788" y="1539240"/>
                </a:lnTo>
                <a:close/>
              </a:path>
              <a:path w="7827645" h="1562100">
                <a:moveTo>
                  <a:pt x="7042404" y="1562100"/>
                </a:moveTo>
                <a:lnTo>
                  <a:pt x="0" y="1562100"/>
                </a:lnTo>
                <a:lnTo>
                  <a:pt x="0" y="1536192"/>
                </a:lnTo>
                <a:lnTo>
                  <a:pt x="13715" y="1548384"/>
                </a:lnTo>
                <a:lnTo>
                  <a:pt x="7057644" y="1548384"/>
                </a:lnTo>
                <a:lnTo>
                  <a:pt x="7045452" y="1560576"/>
                </a:lnTo>
                <a:lnTo>
                  <a:pt x="7042404" y="1562100"/>
                </a:lnTo>
                <a:close/>
              </a:path>
            </a:pathLst>
          </a:custGeom>
          <a:solidFill>
            <a:srgbClr val="385D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5656" y="663945"/>
            <a:ext cx="243894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US" spc="-5" dirty="0">
                <a:latin typeface="Calibri"/>
                <a:cs typeface="Calibri"/>
              </a:rPr>
              <a:t>Nombre y apellido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5656" y="1212561"/>
            <a:ext cx="365814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US" spc="-10" dirty="0">
                <a:latin typeface="Calibri"/>
                <a:cs typeface="Calibri"/>
              </a:rPr>
              <a:t>Título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39" y="2299716"/>
            <a:ext cx="2148840" cy="1225550"/>
          </a:xfrm>
          <a:custGeom>
            <a:avLst/>
            <a:gdLst/>
            <a:ahLst/>
            <a:cxnLst/>
            <a:rect l="l" t="t" r="r" b="b"/>
            <a:pathLst>
              <a:path w="2148840" h="1225550">
                <a:moveTo>
                  <a:pt x="2142744" y="1225296"/>
                </a:moveTo>
                <a:lnTo>
                  <a:pt x="6096" y="1225296"/>
                </a:lnTo>
                <a:lnTo>
                  <a:pt x="0" y="1219200"/>
                </a:lnTo>
                <a:lnTo>
                  <a:pt x="0" y="4572"/>
                </a:lnTo>
                <a:lnTo>
                  <a:pt x="6096" y="0"/>
                </a:lnTo>
                <a:lnTo>
                  <a:pt x="2142744" y="0"/>
                </a:lnTo>
                <a:lnTo>
                  <a:pt x="2148840" y="4572"/>
                </a:lnTo>
                <a:lnTo>
                  <a:pt x="2148840" y="12192"/>
                </a:lnTo>
                <a:lnTo>
                  <a:pt x="25908" y="12192"/>
                </a:lnTo>
                <a:lnTo>
                  <a:pt x="12192" y="24384"/>
                </a:lnTo>
                <a:lnTo>
                  <a:pt x="25908" y="24384"/>
                </a:lnTo>
                <a:lnTo>
                  <a:pt x="25908" y="1199388"/>
                </a:lnTo>
                <a:lnTo>
                  <a:pt x="12192" y="1199388"/>
                </a:lnTo>
                <a:lnTo>
                  <a:pt x="25908" y="1213104"/>
                </a:lnTo>
                <a:lnTo>
                  <a:pt x="2148840" y="1213104"/>
                </a:lnTo>
                <a:lnTo>
                  <a:pt x="2148840" y="1219200"/>
                </a:lnTo>
                <a:lnTo>
                  <a:pt x="2142744" y="1225296"/>
                </a:lnTo>
                <a:close/>
              </a:path>
              <a:path w="2148840" h="1225550">
                <a:moveTo>
                  <a:pt x="25908" y="24384"/>
                </a:moveTo>
                <a:lnTo>
                  <a:pt x="12192" y="24384"/>
                </a:lnTo>
                <a:lnTo>
                  <a:pt x="25908" y="12192"/>
                </a:lnTo>
                <a:lnTo>
                  <a:pt x="25908" y="24384"/>
                </a:lnTo>
                <a:close/>
              </a:path>
              <a:path w="2148840" h="1225550">
                <a:moveTo>
                  <a:pt x="2122932" y="24384"/>
                </a:moveTo>
                <a:lnTo>
                  <a:pt x="25908" y="24384"/>
                </a:lnTo>
                <a:lnTo>
                  <a:pt x="25908" y="12192"/>
                </a:lnTo>
                <a:lnTo>
                  <a:pt x="2122932" y="12192"/>
                </a:lnTo>
                <a:lnTo>
                  <a:pt x="2122932" y="24384"/>
                </a:lnTo>
                <a:close/>
              </a:path>
              <a:path w="2148840" h="1225550">
                <a:moveTo>
                  <a:pt x="2122932" y="1213104"/>
                </a:moveTo>
                <a:lnTo>
                  <a:pt x="2122932" y="12192"/>
                </a:lnTo>
                <a:lnTo>
                  <a:pt x="2136648" y="24384"/>
                </a:lnTo>
                <a:lnTo>
                  <a:pt x="2148840" y="24384"/>
                </a:lnTo>
                <a:lnTo>
                  <a:pt x="2148840" y="1199388"/>
                </a:lnTo>
                <a:lnTo>
                  <a:pt x="2136648" y="1199388"/>
                </a:lnTo>
                <a:lnTo>
                  <a:pt x="2122932" y="1213104"/>
                </a:lnTo>
                <a:close/>
              </a:path>
              <a:path w="2148840" h="1225550">
                <a:moveTo>
                  <a:pt x="2148840" y="24384"/>
                </a:moveTo>
                <a:lnTo>
                  <a:pt x="2136648" y="24384"/>
                </a:lnTo>
                <a:lnTo>
                  <a:pt x="2122932" y="12192"/>
                </a:lnTo>
                <a:lnTo>
                  <a:pt x="2148840" y="12192"/>
                </a:lnTo>
                <a:lnTo>
                  <a:pt x="2148840" y="24384"/>
                </a:lnTo>
                <a:close/>
              </a:path>
              <a:path w="2148840" h="1225550">
                <a:moveTo>
                  <a:pt x="25908" y="1213104"/>
                </a:moveTo>
                <a:lnTo>
                  <a:pt x="12192" y="1199388"/>
                </a:lnTo>
                <a:lnTo>
                  <a:pt x="25908" y="1199388"/>
                </a:lnTo>
                <a:lnTo>
                  <a:pt x="25908" y="1213104"/>
                </a:lnTo>
                <a:close/>
              </a:path>
              <a:path w="2148840" h="1225550">
                <a:moveTo>
                  <a:pt x="2122932" y="1213104"/>
                </a:moveTo>
                <a:lnTo>
                  <a:pt x="25908" y="1213104"/>
                </a:lnTo>
                <a:lnTo>
                  <a:pt x="25908" y="1199388"/>
                </a:lnTo>
                <a:lnTo>
                  <a:pt x="2122932" y="1199388"/>
                </a:lnTo>
                <a:lnTo>
                  <a:pt x="2122932" y="1213104"/>
                </a:lnTo>
                <a:close/>
              </a:path>
              <a:path w="2148840" h="1225550">
                <a:moveTo>
                  <a:pt x="2148840" y="1213104"/>
                </a:moveTo>
                <a:lnTo>
                  <a:pt x="2122932" y="1213104"/>
                </a:lnTo>
                <a:lnTo>
                  <a:pt x="2136648" y="1199388"/>
                </a:lnTo>
                <a:lnTo>
                  <a:pt x="2148840" y="1199388"/>
                </a:lnTo>
                <a:lnTo>
                  <a:pt x="2148840" y="1213104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7300" y="2329662"/>
            <a:ext cx="937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24839" y="600709"/>
            <a:ext cx="1280161" cy="1225550"/>
            <a:chOff x="624839" y="612647"/>
            <a:chExt cx="2148840" cy="1225550"/>
          </a:xfrm>
        </p:grpSpPr>
        <p:sp>
          <p:nvSpPr>
            <p:cNvPr id="7" name="object 7"/>
            <p:cNvSpPr/>
            <p:nvPr/>
          </p:nvSpPr>
          <p:spPr>
            <a:xfrm>
              <a:off x="637031" y="624839"/>
              <a:ext cx="2124710" cy="1201420"/>
            </a:xfrm>
            <a:custGeom>
              <a:avLst/>
              <a:gdLst/>
              <a:ahLst/>
              <a:cxnLst/>
              <a:rect l="l" t="t" r="r" b="b"/>
              <a:pathLst>
                <a:path w="2124710" h="1201420">
                  <a:moveTo>
                    <a:pt x="2124456" y="1200911"/>
                  </a:moveTo>
                  <a:lnTo>
                    <a:pt x="0" y="1200911"/>
                  </a:lnTo>
                  <a:lnTo>
                    <a:pt x="0" y="0"/>
                  </a:lnTo>
                  <a:lnTo>
                    <a:pt x="2124456" y="0"/>
                  </a:lnTo>
                  <a:lnTo>
                    <a:pt x="2124456" y="120091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39" y="612647"/>
              <a:ext cx="2148840" cy="1225550"/>
            </a:xfrm>
            <a:custGeom>
              <a:avLst/>
              <a:gdLst/>
              <a:ahLst/>
              <a:cxnLst/>
              <a:rect l="l" t="t" r="r" b="b"/>
              <a:pathLst>
                <a:path w="2148840" h="1225550">
                  <a:moveTo>
                    <a:pt x="2142744" y="1225296"/>
                  </a:moveTo>
                  <a:lnTo>
                    <a:pt x="6096" y="1225296"/>
                  </a:lnTo>
                  <a:lnTo>
                    <a:pt x="0" y="1220724"/>
                  </a:lnTo>
                  <a:lnTo>
                    <a:pt x="0" y="6096"/>
                  </a:lnTo>
                  <a:lnTo>
                    <a:pt x="6096" y="0"/>
                  </a:lnTo>
                  <a:lnTo>
                    <a:pt x="2142744" y="0"/>
                  </a:lnTo>
                  <a:lnTo>
                    <a:pt x="2148840" y="6096"/>
                  </a:lnTo>
                  <a:lnTo>
                    <a:pt x="2148840" y="12192"/>
                  </a:lnTo>
                  <a:lnTo>
                    <a:pt x="25908" y="12192"/>
                  </a:lnTo>
                  <a:lnTo>
                    <a:pt x="12192" y="25908"/>
                  </a:lnTo>
                  <a:lnTo>
                    <a:pt x="25908" y="25908"/>
                  </a:lnTo>
                  <a:lnTo>
                    <a:pt x="25908" y="1200912"/>
                  </a:lnTo>
                  <a:lnTo>
                    <a:pt x="12192" y="1200912"/>
                  </a:lnTo>
                  <a:lnTo>
                    <a:pt x="25908" y="1213104"/>
                  </a:lnTo>
                  <a:lnTo>
                    <a:pt x="2148840" y="1213104"/>
                  </a:lnTo>
                  <a:lnTo>
                    <a:pt x="2148840" y="1220724"/>
                  </a:lnTo>
                  <a:lnTo>
                    <a:pt x="2142744" y="1225296"/>
                  </a:lnTo>
                  <a:close/>
                </a:path>
                <a:path w="2148840" h="1225550">
                  <a:moveTo>
                    <a:pt x="25908" y="25908"/>
                  </a:moveTo>
                  <a:lnTo>
                    <a:pt x="12192" y="25908"/>
                  </a:lnTo>
                  <a:lnTo>
                    <a:pt x="25908" y="12192"/>
                  </a:lnTo>
                  <a:lnTo>
                    <a:pt x="25908" y="25908"/>
                  </a:lnTo>
                  <a:close/>
                </a:path>
                <a:path w="2148840" h="1225550">
                  <a:moveTo>
                    <a:pt x="2122932" y="25908"/>
                  </a:moveTo>
                  <a:lnTo>
                    <a:pt x="25908" y="25908"/>
                  </a:lnTo>
                  <a:lnTo>
                    <a:pt x="25908" y="12192"/>
                  </a:lnTo>
                  <a:lnTo>
                    <a:pt x="2122932" y="12192"/>
                  </a:lnTo>
                  <a:lnTo>
                    <a:pt x="2122932" y="25908"/>
                  </a:lnTo>
                  <a:close/>
                </a:path>
                <a:path w="2148840" h="1225550">
                  <a:moveTo>
                    <a:pt x="2122932" y="1213104"/>
                  </a:moveTo>
                  <a:lnTo>
                    <a:pt x="2122932" y="12192"/>
                  </a:lnTo>
                  <a:lnTo>
                    <a:pt x="2136648" y="25908"/>
                  </a:lnTo>
                  <a:lnTo>
                    <a:pt x="2148840" y="25908"/>
                  </a:lnTo>
                  <a:lnTo>
                    <a:pt x="2148840" y="1200912"/>
                  </a:lnTo>
                  <a:lnTo>
                    <a:pt x="2136648" y="1200912"/>
                  </a:lnTo>
                  <a:lnTo>
                    <a:pt x="2122932" y="1213104"/>
                  </a:lnTo>
                  <a:close/>
                </a:path>
                <a:path w="2148840" h="1225550">
                  <a:moveTo>
                    <a:pt x="2148840" y="25908"/>
                  </a:moveTo>
                  <a:lnTo>
                    <a:pt x="2136648" y="25908"/>
                  </a:lnTo>
                  <a:lnTo>
                    <a:pt x="2122932" y="12192"/>
                  </a:lnTo>
                  <a:lnTo>
                    <a:pt x="2148840" y="12192"/>
                  </a:lnTo>
                  <a:lnTo>
                    <a:pt x="2148840" y="25908"/>
                  </a:lnTo>
                  <a:close/>
                </a:path>
                <a:path w="2148840" h="1225550">
                  <a:moveTo>
                    <a:pt x="25908" y="1213104"/>
                  </a:moveTo>
                  <a:lnTo>
                    <a:pt x="12192" y="1200912"/>
                  </a:lnTo>
                  <a:lnTo>
                    <a:pt x="25908" y="1200912"/>
                  </a:lnTo>
                  <a:lnTo>
                    <a:pt x="25908" y="1213104"/>
                  </a:lnTo>
                  <a:close/>
                </a:path>
                <a:path w="2148840" h="1225550">
                  <a:moveTo>
                    <a:pt x="2122932" y="1213104"/>
                  </a:moveTo>
                  <a:lnTo>
                    <a:pt x="25908" y="1213104"/>
                  </a:lnTo>
                  <a:lnTo>
                    <a:pt x="25908" y="1200912"/>
                  </a:lnTo>
                  <a:lnTo>
                    <a:pt x="2122932" y="1200912"/>
                  </a:lnTo>
                  <a:lnTo>
                    <a:pt x="2122932" y="1213104"/>
                  </a:lnTo>
                  <a:close/>
                </a:path>
                <a:path w="2148840" h="1225550">
                  <a:moveTo>
                    <a:pt x="2148840" y="1213104"/>
                  </a:moveTo>
                  <a:lnTo>
                    <a:pt x="2122932" y="1213104"/>
                  </a:lnTo>
                  <a:lnTo>
                    <a:pt x="2136648" y="1200912"/>
                  </a:lnTo>
                  <a:lnTo>
                    <a:pt x="2148840" y="1200912"/>
                  </a:lnTo>
                  <a:lnTo>
                    <a:pt x="2148840" y="1213104"/>
                  </a:lnTo>
                  <a:close/>
                </a:path>
              </a:pathLst>
            </a:custGeom>
            <a:solidFill>
              <a:srgbClr val="BF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3433572" y="3610355"/>
            <a:ext cx="6036945" cy="1780539"/>
          </a:xfrm>
          <a:custGeom>
            <a:avLst/>
            <a:gdLst/>
            <a:ahLst/>
            <a:cxnLst/>
            <a:rect l="l" t="t" r="r" b="b"/>
            <a:pathLst>
              <a:path w="6036945" h="1780539">
                <a:moveTo>
                  <a:pt x="6031992" y="1780032"/>
                </a:moveTo>
                <a:lnTo>
                  <a:pt x="4572" y="1780032"/>
                </a:lnTo>
                <a:lnTo>
                  <a:pt x="0" y="1773936"/>
                </a:lnTo>
                <a:lnTo>
                  <a:pt x="0" y="4572"/>
                </a:lnTo>
                <a:lnTo>
                  <a:pt x="4572" y="0"/>
                </a:lnTo>
                <a:lnTo>
                  <a:pt x="6031992" y="0"/>
                </a:lnTo>
                <a:lnTo>
                  <a:pt x="6036564" y="4572"/>
                </a:lnTo>
                <a:lnTo>
                  <a:pt x="6036564" y="12192"/>
                </a:lnTo>
                <a:lnTo>
                  <a:pt x="24384" y="12192"/>
                </a:lnTo>
                <a:lnTo>
                  <a:pt x="12192" y="24384"/>
                </a:lnTo>
                <a:lnTo>
                  <a:pt x="24384" y="24384"/>
                </a:lnTo>
                <a:lnTo>
                  <a:pt x="24384" y="1754124"/>
                </a:lnTo>
                <a:lnTo>
                  <a:pt x="12192" y="1754124"/>
                </a:lnTo>
                <a:lnTo>
                  <a:pt x="24384" y="1766316"/>
                </a:lnTo>
                <a:lnTo>
                  <a:pt x="6036564" y="1766316"/>
                </a:lnTo>
                <a:lnTo>
                  <a:pt x="6036564" y="1773936"/>
                </a:lnTo>
                <a:lnTo>
                  <a:pt x="6031992" y="1780032"/>
                </a:lnTo>
                <a:close/>
              </a:path>
              <a:path w="6036945" h="1780539">
                <a:moveTo>
                  <a:pt x="24384" y="24384"/>
                </a:moveTo>
                <a:lnTo>
                  <a:pt x="12192" y="24384"/>
                </a:lnTo>
                <a:lnTo>
                  <a:pt x="24384" y="12192"/>
                </a:lnTo>
                <a:lnTo>
                  <a:pt x="24384" y="24384"/>
                </a:lnTo>
                <a:close/>
              </a:path>
              <a:path w="6036945" h="1780539">
                <a:moveTo>
                  <a:pt x="6012180" y="24384"/>
                </a:moveTo>
                <a:lnTo>
                  <a:pt x="24384" y="24384"/>
                </a:lnTo>
                <a:lnTo>
                  <a:pt x="24384" y="12192"/>
                </a:lnTo>
                <a:lnTo>
                  <a:pt x="6012180" y="12192"/>
                </a:lnTo>
                <a:lnTo>
                  <a:pt x="6012180" y="24384"/>
                </a:lnTo>
                <a:close/>
              </a:path>
              <a:path w="6036945" h="1780539">
                <a:moveTo>
                  <a:pt x="6012180" y="1766316"/>
                </a:moveTo>
                <a:lnTo>
                  <a:pt x="6012180" y="12192"/>
                </a:lnTo>
                <a:lnTo>
                  <a:pt x="6024371" y="24384"/>
                </a:lnTo>
                <a:lnTo>
                  <a:pt x="6036564" y="24384"/>
                </a:lnTo>
                <a:lnTo>
                  <a:pt x="6036564" y="1754124"/>
                </a:lnTo>
                <a:lnTo>
                  <a:pt x="6024371" y="1754124"/>
                </a:lnTo>
                <a:lnTo>
                  <a:pt x="6012180" y="1766316"/>
                </a:lnTo>
                <a:close/>
              </a:path>
              <a:path w="6036945" h="1780539">
                <a:moveTo>
                  <a:pt x="6036564" y="24384"/>
                </a:moveTo>
                <a:lnTo>
                  <a:pt x="6024371" y="24384"/>
                </a:lnTo>
                <a:lnTo>
                  <a:pt x="6012180" y="12192"/>
                </a:lnTo>
                <a:lnTo>
                  <a:pt x="6036564" y="12192"/>
                </a:lnTo>
                <a:lnTo>
                  <a:pt x="6036564" y="24384"/>
                </a:lnTo>
                <a:close/>
              </a:path>
              <a:path w="6036945" h="1780539">
                <a:moveTo>
                  <a:pt x="24384" y="1766316"/>
                </a:moveTo>
                <a:lnTo>
                  <a:pt x="12192" y="1754124"/>
                </a:lnTo>
                <a:lnTo>
                  <a:pt x="24384" y="1754124"/>
                </a:lnTo>
                <a:lnTo>
                  <a:pt x="24384" y="1766316"/>
                </a:lnTo>
                <a:close/>
              </a:path>
              <a:path w="6036945" h="1780539">
                <a:moveTo>
                  <a:pt x="6012180" y="1766316"/>
                </a:moveTo>
                <a:lnTo>
                  <a:pt x="24384" y="1766316"/>
                </a:lnTo>
                <a:lnTo>
                  <a:pt x="24384" y="1754124"/>
                </a:lnTo>
                <a:lnTo>
                  <a:pt x="6012180" y="1754124"/>
                </a:lnTo>
                <a:lnTo>
                  <a:pt x="6012180" y="1766316"/>
                </a:lnTo>
                <a:close/>
              </a:path>
              <a:path w="6036945" h="1780539">
                <a:moveTo>
                  <a:pt x="6036564" y="1766316"/>
                </a:moveTo>
                <a:lnTo>
                  <a:pt x="6012180" y="1766316"/>
                </a:lnTo>
                <a:lnTo>
                  <a:pt x="6024371" y="1754124"/>
                </a:lnTo>
                <a:lnTo>
                  <a:pt x="6036564" y="1754124"/>
                </a:lnTo>
                <a:lnTo>
                  <a:pt x="6036564" y="1766316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24450" y="3630408"/>
            <a:ext cx="592638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EXPERIENCIA</a:t>
            </a:r>
            <a:r>
              <a:rPr lang="es-AR" sz="1800" spc="-5" dirty="0">
                <a:latin typeface="Calibri"/>
                <a:cs typeface="Calibri"/>
              </a:rPr>
              <a:t>: </a:t>
            </a:r>
          </a:p>
        </p:txBody>
      </p:sp>
      <p:sp>
        <p:nvSpPr>
          <p:cNvPr id="12" name="object 12"/>
          <p:cNvSpPr/>
          <p:nvPr/>
        </p:nvSpPr>
        <p:spPr>
          <a:xfrm>
            <a:off x="3433572" y="5481828"/>
            <a:ext cx="6017260" cy="1780539"/>
          </a:xfrm>
          <a:custGeom>
            <a:avLst/>
            <a:gdLst/>
            <a:ahLst/>
            <a:cxnLst/>
            <a:rect l="l" t="t" r="r" b="b"/>
            <a:pathLst>
              <a:path w="6017259" h="1780540">
                <a:moveTo>
                  <a:pt x="6010655" y="1780032"/>
                </a:moveTo>
                <a:lnTo>
                  <a:pt x="4572" y="1780032"/>
                </a:lnTo>
                <a:lnTo>
                  <a:pt x="0" y="1773936"/>
                </a:lnTo>
                <a:lnTo>
                  <a:pt x="0" y="6096"/>
                </a:lnTo>
                <a:lnTo>
                  <a:pt x="4572" y="0"/>
                </a:lnTo>
                <a:lnTo>
                  <a:pt x="6010655" y="0"/>
                </a:lnTo>
                <a:lnTo>
                  <a:pt x="6016752" y="6096"/>
                </a:lnTo>
                <a:lnTo>
                  <a:pt x="6016752" y="13716"/>
                </a:lnTo>
                <a:lnTo>
                  <a:pt x="24384" y="13716"/>
                </a:lnTo>
                <a:lnTo>
                  <a:pt x="12192" y="25908"/>
                </a:lnTo>
                <a:lnTo>
                  <a:pt x="24384" y="25908"/>
                </a:lnTo>
                <a:lnTo>
                  <a:pt x="24384" y="1754124"/>
                </a:lnTo>
                <a:lnTo>
                  <a:pt x="12192" y="1754124"/>
                </a:lnTo>
                <a:lnTo>
                  <a:pt x="24384" y="1767840"/>
                </a:lnTo>
                <a:lnTo>
                  <a:pt x="6016752" y="1767840"/>
                </a:lnTo>
                <a:lnTo>
                  <a:pt x="6016752" y="1773936"/>
                </a:lnTo>
                <a:lnTo>
                  <a:pt x="6010655" y="1780032"/>
                </a:lnTo>
                <a:close/>
              </a:path>
              <a:path w="6017259" h="1780540">
                <a:moveTo>
                  <a:pt x="24384" y="25908"/>
                </a:moveTo>
                <a:lnTo>
                  <a:pt x="12192" y="25908"/>
                </a:lnTo>
                <a:lnTo>
                  <a:pt x="24384" y="13716"/>
                </a:lnTo>
                <a:lnTo>
                  <a:pt x="24384" y="25908"/>
                </a:lnTo>
                <a:close/>
              </a:path>
              <a:path w="6017259" h="1780540">
                <a:moveTo>
                  <a:pt x="5990844" y="25908"/>
                </a:moveTo>
                <a:lnTo>
                  <a:pt x="24384" y="25908"/>
                </a:lnTo>
                <a:lnTo>
                  <a:pt x="24384" y="13716"/>
                </a:lnTo>
                <a:lnTo>
                  <a:pt x="5990844" y="13716"/>
                </a:lnTo>
                <a:lnTo>
                  <a:pt x="5990844" y="25908"/>
                </a:lnTo>
                <a:close/>
              </a:path>
              <a:path w="6017259" h="1780540">
                <a:moveTo>
                  <a:pt x="5990844" y="1767840"/>
                </a:moveTo>
                <a:lnTo>
                  <a:pt x="5990844" y="13716"/>
                </a:lnTo>
                <a:lnTo>
                  <a:pt x="6003036" y="25908"/>
                </a:lnTo>
                <a:lnTo>
                  <a:pt x="6016752" y="25908"/>
                </a:lnTo>
                <a:lnTo>
                  <a:pt x="6016752" y="1754124"/>
                </a:lnTo>
                <a:lnTo>
                  <a:pt x="6003036" y="1754124"/>
                </a:lnTo>
                <a:lnTo>
                  <a:pt x="5990844" y="1767840"/>
                </a:lnTo>
                <a:close/>
              </a:path>
              <a:path w="6017259" h="1780540">
                <a:moveTo>
                  <a:pt x="6016752" y="25908"/>
                </a:moveTo>
                <a:lnTo>
                  <a:pt x="6003036" y="25908"/>
                </a:lnTo>
                <a:lnTo>
                  <a:pt x="5990844" y="13716"/>
                </a:lnTo>
                <a:lnTo>
                  <a:pt x="6016752" y="13716"/>
                </a:lnTo>
                <a:lnTo>
                  <a:pt x="6016752" y="25908"/>
                </a:lnTo>
                <a:close/>
              </a:path>
              <a:path w="6017259" h="1780540">
                <a:moveTo>
                  <a:pt x="24384" y="1767840"/>
                </a:moveTo>
                <a:lnTo>
                  <a:pt x="12192" y="1754124"/>
                </a:lnTo>
                <a:lnTo>
                  <a:pt x="24384" y="1754124"/>
                </a:lnTo>
                <a:lnTo>
                  <a:pt x="24384" y="1767840"/>
                </a:lnTo>
                <a:close/>
              </a:path>
              <a:path w="6017259" h="1780540">
                <a:moveTo>
                  <a:pt x="5990844" y="1767840"/>
                </a:moveTo>
                <a:lnTo>
                  <a:pt x="24384" y="1767840"/>
                </a:lnTo>
                <a:lnTo>
                  <a:pt x="24384" y="1754124"/>
                </a:lnTo>
                <a:lnTo>
                  <a:pt x="5990844" y="1754124"/>
                </a:lnTo>
                <a:lnTo>
                  <a:pt x="5990844" y="1767840"/>
                </a:lnTo>
                <a:close/>
              </a:path>
              <a:path w="6017259" h="1780540">
                <a:moveTo>
                  <a:pt x="6016752" y="1767840"/>
                </a:moveTo>
                <a:lnTo>
                  <a:pt x="5990844" y="1767840"/>
                </a:lnTo>
                <a:lnTo>
                  <a:pt x="6003036" y="1754124"/>
                </a:lnTo>
                <a:lnTo>
                  <a:pt x="6016752" y="1754124"/>
                </a:lnTo>
                <a:lnTo>
                  <a:pt x="6016752" y="176784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524450" y="5481828"/>
            <a:ext cx="577194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INTERESES</a:t>
            </a:r>
            <a:r>
              <a:rPr lang="es-AR" sz="1800" spc="-10" dirty="0">
                <a:latin typeface="Calibri"/>
                <a:cs typeface="Calibri"/>
              </a:rPr>
              <a:t>: 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33572" y="2258567"/>
            <a:ext cx="6036945" cy="1226820"/>
          </a:xfrm>
          <a:custGeom>
            <a:avLst/>
            <a:gdLst/>
            <a:ahLst/>
            <a:cxnLst/>
            <a:rect l="l" t="t" r="r" b="b"/>
            <a:pathLst>
              <a:path w="6036945" h="1226820">
                <a:moveTo>
                  <a:pt x="6031992" y="1226820"/>
                </a:moveTo>
                <a:lnTo>
                  <a:pt x="4572" y="1226820"/>
                </a:lnTo>
                <a:lnTo>
                  <a:pt x="0" y="1220724"/>
                </a:lnTo>
                <a:lnTo>
                  <a:pt x="0" y="6096"/>
                </a:lnTo>
                <a:lnTo>
                  <a:pt x="4572" y="0"/>
                </a:lnTo>
                <a:lnTo>
                  <a:pt x="6031992" y="0"/>
                </a:lnTo>
                <a:lnTo>
                  <a:pt x="6036564" y="6096"/>
                </a:lnTo>
                <a:lnTo>
                  <a:pt x="6036564" y="13716"/>
                </a:lnTo>
                <a:lnTo>
                  <a:pt x="24384" y="13716"/>
                </a:lnTo>
                <a:lnTo>
                  <a:pt x="12192" y="25908"/>
                </a:lnTo>
                <a:lnTo>
                  <a:pt x="24384" y="25908"/>
                </a:lnTo>
                <a:lnTo>
                  <a:pt x="24384" y="1200912"/>
                </a:lnTo>
                <a:lnTo>
                  <a:pt x="12192" y="1200912"/>
                </a:lnTo>
                <a:lnTo>
                  <a:pt x="24384" y="1213104"/>
                </a:lnTo>
                <a:lnTo>
                  <a:pt x="6036564" y="1213104"/>
                </a:lnTo>
                <a:lnTo>
                  <a:pt x="6036564" y="1220724"/>
                </a:lnTo>
                <a:lnTo>
                  <a:pt x="6031992" y="1226820"/>
                </a:lnTo>
                <a:close/>
              </a:path>
              <a:path w="6036945" h="1226820">
                <a:moveTo>
                  <a:pt x="24384" y="25908"/>
                </a:moveTo>
                <a:lnTo>
                  <a:pt x="12192" y="25908"/>
                </a:lnTo>
                <a:lnTo>
                  <a:pt x="24384" y="13716"/>
                </a:lnTo>
                <a:lnTo>
                  <a:pt x="24384" y="25908"/>
                </a:lnTo>
                <a:close/>
              </a:path>
              <a:path w="6036945" h="1226820">
                <a:moveTo>
                  <a:pt x="6012180" y="25908"/>
                </a:moveTo>
                <a:lnTo>
                  <a:pt x="24384" y="25908"/>
                </a:lnTo>
                <a:lnTo>
                  <a:pt x="24384" y="13716"/>
                </a:lnTo>
                <a:lnTo>
                  <a:pt x="6012180" y="13716"/>
                </a:lnTo>
                <a:lnTo>
                  <a:pt x="6012180" y="25908"/>
                </a:lnTo>
                <a:close/>
              </a:path>
              <a:path w="6036945" h="1226820">
                <a:moveTo>
                  <a:pt x="6012180" y="1213104"/>
                </a:moveTo>
                <a:lnTo>
                  <a:pt x="6012180" y="13716"/>
                </a:lnTo>
                <a:lnTo>
                  <a:pt x="6024371" y="25908"/>
                </a:lnTo>
                <a:lnTo>
                  <a:pt x="6036564" y="25908"/>
                </a:lnTo>
                <a:lnTo>
                  <a:pt x="6036564" y="1200912"/>
                </a:lnTo>
                <a:lnTo>
                  <a:pt x="6024371" y="1200912"/>
                </a:lnTo>
                <a:lnTo>
                  <a:pt x="6012180" y="1213104"/>
                </a:lnTo>
                <a:close/>
              </a:path>
              <a:path w="6036945" h="1226820">
                <a:moveTo>
                  <a:pt x="6036564" y="25908"/>
                </a:moveTo>
                <a:lnTo>
                  <a:pt x="6024371" y="25908"/>
                </a:lnTo>
                <a:lnTo>
                  <a:pt x="6012180" y="13716"/>
                </a:lnTo>
                <a:lnTo>
                  <a:pt x="6036564" y="13716"/>
                </a:lnTo>
                <a:lnTo>
                  <a:pt x="6036564" y="25908"/>
                </a:lnTo>
                <a:close/>
              </a:path>
              <a:path w="6036945" h="1226820">
                <a:moveTo>
                  <a:pt x="24384" y="1213104"/>
                </a:moveTo>
                <a:lnTo>
                  <a:pt x="12192" y="1200912"/>
                </a:lnTo>
                <a:lnTo>
                  <a:pt x="24384" y="1200912"/>
                </a:lnTo>
                <a:lnTo>
                  <a:pt x="24384" y="1213104"/>
                </a:lnTo>
                <a:close/>
              </a:path>
              <a:path w="6036945" h="1226820">
                <a:moveTo>
                  <a:pt x="6012180" y="1213104"/>
                </a:moveTo>
                <a:lnTo>
                  <a:pt x="24384" y="1213104"/>
                </a:lnTo>
                <a:lnTo>
                  <a:pt x="24384" y="1200912"/>
                </a:lnTo>
                <a:lnTo>
                  <a:pt x="6012180" y="1200912"/>
                </a:lnTo>
                <a:lnTo>
                  <a:pt x="6012180" y="1213104"/>
                </a:lnTo>
                <a:close/>
              </a:path>
              <a:path w="6036945" h="1226820">
                <a:moveTo>
                  <a:pt x="6036564" y="1213104"/>
                </a:moveTo>
                <a:lnTo>
                  <a:pt x="6012180" y="1213104"/>
                </a:lnTo>
                <a:lnTo>
                  <a:pt x="6024371" y="1200912"/>
                </a:lnTo>
                <a:lnTo>
                  <a:pt x="6036564" y="1200912"/>
                </a:lnTo>
                <a:lnTo>
                  <a:pt x="6036564" y="1213104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524450" y="2288586"/>
            <a:ext cx="581664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AR" sz="1800" spc="-5" dirty="0" err="1">
                <a:latin typeface="Calibri"/>
                <a:cs typeface="Calibri"/>
              </a:rPr>
              <a:t>Telefono</a:t>
            </a:r>
            <a:r>
              <a:rPr lang="es-AR" sz="1800" spc="-5" dirty="0">
                <a:latin typeface="Calibri"/>
                <a:cs typeface="Calibri"/>
              </a:rPr>
              <a:t>: 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e-Mail</a:t>
            </a:r>
            <a:r>
              <a:rPr lang="es-AR" sz="1800" spc="-5" dirty="0">
                <a:latin typeface="Calibri"/>
                <a:cs typeface="Calibri"/>
              </a:rPr>
              <a:t>: 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13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e-tarjeta presentación</dc:title>
  <dc:creator>Analia</dc:creator>
  <cp:lastModifiedBy>Usuario</cp:lastModifiedBy>
  <cp:revision>10</cp:revision>
  <dcterms:created xsi:type="dcterms:W3CDTF">2022-09-08T02:46:32Z</dcterms:created>
  <dcterms:modified xsi:type="dcterms:W3CDTF">2023-03-26T15:42:06Z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2022-07-28T00:00:00Z</vt:filetime>
  </property>
  <property fmtid="{D5CDD505-2E9C-101B-9397-08002B2CF9AE}" pid="3" name="LastSaved">
    <vt:filetime>2022-09-08T00:00:00Z</vt:filetime>
  </property>
</Properties>
</file>